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8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7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9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2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2DB8A-FA5D-4BFC-BB79-DCF7D12D49BB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5D087-1B6E-4FE0-A864-C6B2DB9D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3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lgerian" pitchFamily="82" charset="0"/>
              </a:rPr>
              <a:t>Green Screen Project</a:t>
            </a:r>
            <a:endParaRPr lang="en-US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By: Vibha Shekhar and Radha Kapadia</a:t>
            </a:r>
            <a:endParaRPr lang="en-US" dirty="0">
              <a:solidFill>
                <a:srgbClr val="00206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0297"/>
            <a:ext cx="9220199" cy="6923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100000" l="0" r="798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61931"/>
          <a:stretch/>
        </p:blipFill>
        <p:spPr>
          <a:xfrm>
            <a:off x="34834" y="1197428"/>
            <a:ext cx="1471749" cy="5682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94" b="100000" l="98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16" t="20381"/>
          <a:stretch/>
        </p:blipFill>
        <p:spPr>
          <a:xfrm>
            <a:off x="6906186" y="1397726"/>
            <a:ext cx="2237814" cy="5460274"/>
          </a:xfrm>
          <a:prstGeom prst="rect">
            <a:avLst/>
          </a:prstGeom>
        </p:spPr>
      </p:pic>
      <p:pic>
        <p:nvPicPr>
          <p:cNvPr id="9" name="mountain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0134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100000" l="0" r="798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61931"/>
          <a:stretch/>
        </p:blipFill>
        <p:spPr>
          <a:xfrm>
            <a:off x="4076700" y="4935140"/>
            <a:ext cx="380999" cy="13200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94" b="100000" l="98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16" t="20381"/>
          <a:stretch/>
        </p:blipFill>
        <p:spPr>
          <a:xfrm>
            <a:off x="4806510" y="4952999"/>
            <a:ext cx="540827" cy="131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79624" cy="6881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100000" l="0" r="798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61931"/>
          <a:stretch/>
        </p:blipFill>
        <p:spPr>
          <a:xfrm>
            <a:off x="4185012" y="497585"/>
            <a:ext cx="164375" cy="63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4" b="100000" l="98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16" t="20381"/>
          <a:stretch/>
        </p:blipFill>
        <p:spPr>
          <a:xfrm>
            <a:off x="4929051" y="574441"/>
            <a:ext cx="228600" cy="55778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7800"/>
            <a:ext cx="9178834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100000" l="0" r="798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61931" b="5434"/>
          <a:stretch/>
        </p:blipFill>
        <p:spPr>
          <a:xfrm>
            <a:off x="3634383" y="3526232"/>
            <a:ext cx="410766" cy="1481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4" b="100000" l="98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16" t="20381" b="7652"/>
          <a:stretch/>
        </p:blipFill>
        <p:spPr>
          <a:xfrm>
            <a:off x="4050104" y="3672470"/>
            <a:ext cx="539313" cy="118945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100000" l="0" r="798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61931"/>
          <a:stretch/>
        </p:blipFill>
        <p:spPr>
          <a:xfrm>
            <a:off x="3810000" y="5470072"/>
            <a:ext cx="302808" cy="1169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4" b="100000" l="98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16" t="20381"/>
          <a:stretch/>
        </p:blipFill>
        <p:spPr>
          <a:xfrm>
            <a:off x="3282726" y="5562600"/>
            <a:ext cx="457469" cy="11162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C816BC58-7348-490F-BAF7-93D5B2B27C5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</Words>
  <Application>Microsoft Office PowerPoint</Application>
  <PresentationFormat>On-screen Show (4:3)</PresentationFormat>
  <Paragraphs>2</Paragraphs>
  <Slides>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Green Screen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2011-11-02T15:02:51Z</dcterms:created>
  <dcterms:modified xsi:type="dcterms:W3CDTF">2012-01-17T20:07:47Z</dcterms:modified>
</cp:coreProperties>
</file>